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Comfortaa" panose="020B0604020202020204" charset="0"/>
      <p:regular r:id="rId31"/>
      <p:bold r:id="rId32"/>
    </p:embeddedFont>
    <p:embeddedFont>
      <p:font typeface="Raleway" panose="020B0604020202020204" charset="0"/>
      <p:regular r:id="rId33"/>
      <p:bold r:id="rId34"/>
      <p:italic r:id="rId35"/>
      <p:boldItalic r:id="rId36"/>
    </p:embeddedFont>
    <p:embeddedFont>
      <p:font typeface="Lato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678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537a37091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537a37091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537a37091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537a37091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537a37091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537a37091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537a37091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537a37091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0d0b25c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0d0b25c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0d0b25c0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0d0b25c0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Nu există posibilitatea de descărcare?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d0b25c0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0d0b25c0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0d0b25c0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0d0b25c0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0d0b25c0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0d0b25c0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5c3821d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5c3821d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4377a5d66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4377a5d66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5c3821d3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5c3821d3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5c3821d3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5c3821d3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5c3821d3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5c3821d3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5c3821d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5c3821d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5c3821d3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5c3821d3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5c3821d3c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5c3821d3c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5c3821d3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5c3821d3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0d0b25c0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0d0b25c0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0d0b25c0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0d0b25c0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0d3bd74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0d3bd74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4377a5d66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4377a5d66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537a37091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537a37091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537a3709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537a3709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0d3bd747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0d3bd747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537a37091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537a37091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537a37091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537a37091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Hide non-esential option / sau care derica de la ceva de baza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3.xml"/><Relationship Id="rId7" Type="http://schemas.openxmlformats.org/officeDocument/2006/relationships/slide" Target="slide2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5.xml"/><Relationship Id="rId5" Type="http://schemas.openxmlformats.org/officeDocument/2006/relationships/slide" Target="slide14.xml"/><Relationship Id="rId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x.adobe.com/ro/photoshop/using/whats-new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elpx.adobe.com/photoshop/kb/known-issue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150" y="540925"/>
            <a:ext cx="6903849" cy="46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90550" y="2279575"/>
            <a:ext cx="76881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Interfața Photoshop CC 2019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Puncte Tari</a:t>
            </a: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4983000" y="1310850"/>
            <a:ext cx="3161100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Flexible interaction</a:t>
            </a:r>
            <a:endParaRPr sz="36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355550" y="2996700"/>
            <a:ext cx="2541600" cy="1260900"/>
          </a:xfrm>
          <a:prstGeom prst="rect">
            <a:avLst/>
          </a:prstGeom>
          <a:solidFill>
            <a:srgbClr val="C7F8E0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latin typeface="Comfortaa"/>
                <a:ea typeface="Comfortaa"/>
                <a:cs typeface="Comfortaa"/>
                <a:sym typeface="Comfortaa"/>
              </a:rPr>
              <a:t>The user is able to „undo” any action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00" y="1762100"/>
            <a:ext cx="4678200" cy="2432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Puncte Tari</a:t>
            </a:r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4983000" y="1310850"/>
            <a:ext cx="3161100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Flexible interaction</a:t>
            </a:r>
            <a:endParaRPr sz="36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5431200" y="3311000"/>
            <a:ext cx="2485200" cy="946500"/>
          </a:xfrm>
          <a:prstGeom prst="rect">
            <a:avLst/>
          </a:prstGeom>
          <a:solidFill>
            <a:srgbClr val="C7F8E0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latin typeface="Comfortaa"/>
                <a:ea typeface="Comfortaa"/>
                <a:cs typeface="Comfortaa"/>
                <a:sym typeface="Comfortaa"/>
              </a:rPr>
              <a:t>Live blend mode preview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50" y="1846725"/>
            <a:ext cx="4710546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Puncte Tari</a:t>
            </a:r>
            <a:endParaRPr/>
          </a:p>
        </p:txBody>
      </p:sp>
      <p:sp>
        <p:nvSpPr>
          <p:cNvPr id="175" name="Google Shape;175;p24"/>
          <p:cNvSpPr txBox="1"/>
          <p:nvPr/>
        </p:nvSpPr>
        <p:spPr>
          <a:xfrm>
            <a:off x="4983000" y="1310850"/>
            <a:ext cx="3292200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More functionality</a:t>
            </a:r>
            <a:endParaRPr sz="36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5431200" y="3311000"/>
            <a:ext cx="2571600" cy="946500"/>
          </a:xfrm>
          <a:prstGeom prst="rect">
            <a:avLst/>
          </a:prstGeom>
          <a:solidFill>
            <a:srgbClr val="C7F8E0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latin typeface="Comfortaa"/>
                <a:ea typeface="Comfortaa"/>
                <a:cs typeface="Comfortaa"/>
                <a:sym typeface="Comfortaa"/>
              </a:rPr>
              <a:t>Color Wheel to choose colors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25" y="1521700"/>
            <a:ext cx="4974001" cy="29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Puncte Tari</a:t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4983000" y="1310850"/>
            <a:ext cx="3292200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More functionality</a:t>
            </a:r>
            <a:endParaRPr sz="36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5446325" y="3311000"/>
            <a:ext cx="2390100" cy="946500"/>
          </a:xfrm>
          <a:prstGeom prst="rect">
            <a:avLst/>
          </a:prstGeom>
          <a:solidFill>
            <a:srgbClr val="C7F8E0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latin typeface="Comfortaa"/>
                <a:ea typeface="Comfortaa"/>
                <a:cs typeface="Comfortaa"/>
                <a:sym typeface="Comfortaa"/>
              </a:rPr>
              <a:t>Math in number fields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75" y="1310850"/>
            <a:ext cx="4283450" cy="3587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Problema 1</a:t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4983000" y="1310850"/>
            <a:ext cx="3292200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Only online Help</a:t>
            </a:r>
            <a:endParaRPr sz="36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5446325" y="3330750"/>
            <a:ext cx="2390100" cy="926700"/>
          </a:xfrm>
          <a:prstGeom prst="rect">
            <a:avLst/>
          </a:prstGeom>
          <a:solidFill>
            <a:srgbClr val="C7F8E0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latin typeface="Comfortaa"/>
                <a:ea typeface="Comfortaa"/>
                <a:cs typeface="Comfortaa"/>
                <a:sym typeface="Comfortaa"/>
              </a:rPr>
              <a:t>Cannot copy the link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3">
            <a:alphaModFix/>
          </a:blip>
          <a:srcRect l="35852" t="24655" r="33558" b="57124"/>
          <a:stretch/>
        </p:blipFill>
        <p:spPr>
          <a:xfrm>
            <a:off x="1474325" y="1597425"/>
            <a:ext cx="3371476" cy="11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 rotWithShape="1">
          <a:blip r:embed="rId4">
            <a:alphaModFix/>
          </a:blip>
          <a:srcRect r="63859" b="31963"/>
          <a:stretch/>
        </p:blipFill>
        <p:spPr>
          <a:xfrm>
            <a:off x="2708450" y="2841138"/>
            <a:ext cx="1989500" cy="21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5">
            <a:alphaModFix/>
          </a:blip>
          <a:srcRect l="32683" r="54625" b="69362"/>
          <a:stretch/>
        </p:blipFill>
        <p:spPr>
          <a:xfrm>
            <a:off x="517751" y="2454400"/>
            <a:ext cx="1160424" cy="157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Soluție</a:t>
            </a:r>
            <a:endParaRPr/>
          </a:p>
        </p:txBody>
      </p:sp>
      <p:sp>
        <p:nvSpPr>
          <p:cNvPr id="201" name="Google Shape;201;p27"/>
          <p:cNvSpPr txBox="1"/>
          <p:nvPr/>
        </p:nvSpPr>
        <p:spPr>
          <a:xfrm>
            <a:off x="752975" y="1691500"/>
            <a:ext cx="73389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dirty="0" smtClean="0">
                <a:latin typeface="Comfortaa"/>
                <a:ea typeface="Comfortaa"/>
                <a:cs typeface="Comfortaa"/>
                <a:sym typeface="Comfortaa"/>
              </a:rPr>
              <a:t>Să descărcăm Help offline în format pdf, pentru ca ulterior să-l putem folosi.</a:t>
            </a:r>
            <a:endParaRPr sz="1800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36509" b="53447"/>
          <a:stretch/>
        </p:blipFill>
        <p:spPr>
          <a:xfrm>
            <a:off x="752975" y="2547805"/>
            <a:ext cx="5084608" cy="20970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Soluție</a:t>
            </a:r>
            <a:endParaRPr/>
          </a:p>
        </p:txBody>
      </p:sp>
      <p:sp>
        <p:nvSpPr>
          <p:cNvPr id="207" name="Google Shape;207;p28"/>
          <p:cNvSpPr txBox="1"/>
          <p:nvPr/>
        </p:nvSpPr>
        <p:spPr>
          <a:xfrm>
            <a:off x="4728800" y="2365775"/>
            <a:ext cx="3387300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>
                <a:latin typeface="Comfortaa"/>
                <a:ea typeface="Comfortaa"/>
                <a:cs typeface="Comfortaa"/>
                <a:sym typeface="Comfortaa"/>
              </a:rPr>
              <a:t>Aplicația Photoshop ne pune la dispozitie niște gif-uri explicative pentru majoritatea tool-urilor utilizate.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 rotWithShape="1">
          <a:blip r:embed="rId3">
            <a:alphaModFix/>
          </a:blip>
          <a:srcRect r="76874" b="37892"/>
          <a:stretch/>
        </p:blipFill>
        <p:spPr>
          <a:xfrm>
            <a:off x="1406900" y="1310550"/>
            <a:ext cx="2477699" cy="374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Problema 2</a:t>
            </a:r>
            <a:endParaRPr/>
          </a:p>
        </p:txBody>
      </p:sp>
      <p:sp>
        <p:nvSpPr>
          <p:cNvPr id="214" name="Google Shape;214;p29"/>
          <p:cNvSpPr txBox="1"/>
          <p:nvPr/>
        </p:nvSpPr>
        <p:spPr>
          <a:xfrm>
            <a:off x="4983000" y="1310850"/>
            <a:ext cx="3292200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Keyboard shortcuts</a:t>
            </a:r>
            <a:endParaRPr sz="36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5368950" y="3149850"/>
            <a:ext cx="2520300" cy="1348500"/>
          </a:xfrm>
          <a:prstGeom prst="rect">
            <a:avLst/>
          </a:prstGeom>
          <a:solidFill>
            <a:srgbClr val="C7F8E0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latin typeface="Comfortaa"/>
                <a:ea typeface="Comfortaa"/>
                <a:cs typeface="Comfortaa"/>
                <a:sym typeface="Comfortaa"/>
              </a:rPr>
              <a:t>Duplicates F1 and Cmd+Z assignment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596100" y="1898025"/>
            <a:ext cx="4092900" cy="21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o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Această problemă apare dacă ați modificat anterior atribuirea implicită a F1 sau Cmd + Z. Tasta efectuează una dintre acțiuni, comutând în funcție de contextul aplicației.</a:t>
            </a:r>
            <a:endParaRPr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Soluție</a:t>
            </a:r>
            <a:endParaRPr/>
          </a:p>
        </p:txBody>
      </p:sp>
      <p:sp>
        <p:nvSpPr>
          <p:cNvPr id="222" name="Google Shape;222;p30"/>
          <p:cNvSpPr txBox="1"/>
          <p:nvPr/>
        </p:nvSpPr>
        <p:spPr>
          <a:xfrm>
            <a:off x="5661225" y="1388950"/>
            <a:ext cx="2415000" cy="13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>
                <a:latin typeface="Comfortaa"/>
                <a:ea typeface="Comfortaa"/>
                <a:cs typeface="Comfortaa"/>
                <a:sym typeface="Comfortaa"/>
              </a:rPr>
              <a:t>Delete the extra assignment using the Keyboard Shortcuts editor.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/>
          </a:blip>
          <a:srcRect l="17555" r="18839" b="6733"/>
          <a:stretch/>
        </p:blipFill>
        <p:spPr>
          <a:xfrm>
            <a:off x="909800" y="1388950"/>
            <a:ext cx="4171248" cy="343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 rotWithShape="1">
          <a:blip r:embed="rId4">
            <a:alphaModFix/>
          </a:blip>
          <a:srcRect l="3453" t="33079" r="55236" b="37654"/>
          <a:stretch/>
        </p:blipFill>
        <p:spPr>
          <a:xfrm>
            <a:off x="4572000" y="2930325"/>
            <a:ext cx="3918525" cy="1560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Problema 3</a:t>
            </a:r>
            <a:endParaRPr/>
          </a:p>
        </p:txBody>
      </p:sp>
      <p:sp>
        <p:nvSpPr>
          <p:cNvPr id="230" name="Google Shape;230;p31"/>
          <p:cNvSpPr txBox="1"/>
          <p:nvPr/>
        </p:nvSpPr>
        <p:spPr>
          <a:xfrm>
            <a:off x="4983000" y="1310850"/>
            <a:ext cx="3292200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Workspace freezes</a:t>
            </a:r>
            <a:endParaRPr sz="36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5222175" y="3149850"/>
            <a:ext cx="3053100" cy="1727700"/>
          </a:xfrm>
          <a:prstGeom prst="rect">
            <a:avLst/>
          </a:prstGeom>
          <a:solidFill>
            <a:srgbClr val="C7F8E0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latin typeface="Comfortaa"/>
                <a:ea typeface="Comfortaa"/>
                <a:cs typeface="Comfortaa"/>
                <a:sym typeface="Comfortaa"/>
              </a:rPr>
              <a:t>Working with a Microsoft Surface Pen or a Wacom pen tablet.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596100" y="1898025"/>
            <a:ext cx="4092900" cy="27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o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The </a:t>
            </a:r>
            <a:r>
              <a:rPr lang="ro" sz="1800" b="1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Select and Mask</a:t>
            </a:r>
            <a:r>
              <a:rPr lang="ro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 workspace freezes while making a selection or painting on an image while zoomed in. </a:t>
            </a:r>
            <a:endParaRPr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o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The </a:t>
            </a:r>
            <a:r>
              <a:rPr lang="ro" sz="1800" b="1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Content-Aware Fill</a:t>
            </a:r>
            <a:r>
              <a:rPr lang="ro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 workspace freezes on releasing a pen stroke.</a:t>
            </a:r>
            <a:endParaRPr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5463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Cuprins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1479575"/>
            <a:ext cx="7688700" cy="3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ro" sz="1800" u="sng">
                <a:solidFill>
                  <a:schemeClr val="hlink"/>
                </a:solidFill>
                <a:hlinkClick r:id="rId3" action="ppaction://hlinksldjump"/>
              </a:rPr>
              <a:t>Prezentarea generala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ro" sz="1800" u="sng">
                <a:solidFill>
                  <a:schemeClr val="hlink"/>
                </a:solidFill>
                <a:hlinkClick r:id="rId4" action="ppaction://hlinksldjump"/>
              </a:rPr>
              <a:t>Puncte tari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ro" sz="1800" u="sng">
                <a:solidFill>
                  <a:schemeClr val="hlink"/>
                </a:solidFill>
                <a:hlinkClick r:id="rId5" action="ppaction://hlinksldjump"/>
              </a:rPr>
              <a:t>Problem</a:t>
            </a:r>
            <a:r>
              <a:rPr lang="ro" sz="1800" u="sng">
                <a:solidFill>
                  <a:schemeClr val="hlink"/>
                </a:solidFill>
                <a:hlinkClick r:id="rId5" action="ppaction://hlinksldjump"/>
              </a:rPr>
              <a:t>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ro" sz="1800" u="sng">
                <a:solidFill>
                  <a:schemeClr val="hlink"/>
                </a:solidFill>
                <a:hlinkClick r:id="rId6" action="ppaction://hlinksldjump"/>
              </a:rPr>
              <a:t>Soluți</a:t>
            </a:r>
            <a:r>
              <a:rPr lang="ro" sz="1800" u="sng">
                <a:solidFill>
                  <a:schemeClr val="hlink"/>
                </a:solidFill>
                <a:hlinkClick r:id="rId6" action="ppaction://hlinksldjump"/>
              </a:rPr>
              <a:t>i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ro" sz="1800" u="sng">
                <a:solidFill>
                  <a:schemeClr val="hlink"/>
                </a:solidFill>
                <a:hlinkClick r:id="rId7" action="ppaction://hlinksldjump"/>
              </a:rPr>
              <a:t>Concluzie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ro" sz="1800" u="sng">
                <a:solidFill>
                  <a:schemeClr val="hlink"/>
                </a:solidFill>
                <a:hlinkClick r:id="rId8" action="ppaction://hlinksldjump"/>
              </a:rPr>
              <a:t>Bibliografie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Soluție</a:t>
            </a:r>
            <a:endParaRPr/>
          </a:p>
        </p:txBody>
      </p:sp>
      <p:sp>
        <p:nvSpPr>
          <p:cNvPr id="238" name="Google Shape;238;p32"/>
          <p:cNvSpPr txBox="1"/>
          <p:nvPr/>
        </p:nvSpPr>
        <p:spPr>
          <a:xfrm>
            <a:off x="596100" y="1424925"/>
            <a:ext cx="78204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o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Această problemă a fost rezolvată în Martie 2019, versiunea 20.0.4 a Photoshop-ului CC.</a:t>
            </a:r>
            <a:endParaRPr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o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De asemenea, un „truc” pentru user este să miște creionul pe ecran, ceea ce uneori dă un rezultat pozitiv.</a:t>
            </a:r>
            <a:endParaRPr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Problema 4</a:t>
            </a:r>
            <a:endParaRPr/>
          </a:p>
        </p:txBody>
      </p:sp>
      <p:sp>
        <p:nvSpPr>
          <p:cNvPr id="244" name="Google Shape;244;p33"/>
          <p:cNvSpPr txBox="1"/>
          <p:nvPr/>
        </p:nvSpPr>
        <p:spPr>
          <a:xfrm>
            <a:off x="5389800" y="1205375"/>
            <a:ext cx="2885400" cy="17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Tools and on-canvas controls</a:t>
            </a:r>
            <a:endParaRPr sz="36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5" name="Google Shape;245;p33"/>
          <p:cNvSpPr txBox="1"/>
          <p:nvPr/>
        </p:nvSpPr>
        <p:spPr>
          <a:xfrm>
            <a:off x="5389800" y="3604625"/>
            <a:ext cx="2885400" cy="927900"/>
          </a:xfrm>
          <a:prstGeom prst="rect">
            <a:avLst/>
          </a:prstGeom>
          <a:solidFill>
            <a:srgbClr val="C7F8E0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latin typeface="Comfortaa"/>
                <a:ea typeface="Comfortaa"/>
                <a:cs typeface="Comfortaa"/>
                <a:sym typeface="Comfortaa"/>
              </a:rPr>
              <a:t>aren't visible;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latin typeface="Comfortaa"/>
                <a:ea typeface="Comfortaa"/>
                <a:cs typeface="Comfortaa"/>
                <a:sym typeface="Comfortaa"/>
              </a:rPr>
              <a:t>aren't displayed;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6" name="Google Shape;246;p33"/>
          <p:cNvSpPr txBox="1"/>
          <p:nvPr/>
        </p:nvSpPr>
        <p:spPr>
          <a:xfrm>
            <a:off x="596100" y="1364850"/>
            <a:ext cx="4092900" cy="29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o" sz="1800" dirty="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Selecția instrumentului de text, marginile de selectare a pixelilor și marginile de transformare nu sunt vizibile.</a:t>
            </a:r>
            <a:endParaRPr sz="1800" dirty="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o" sz="1800" dirty="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Comenzile on-convas pentru instrumente nu sunt </a:t>
            </a:r>
            <a:r>
              <a:rPr lang="ro" sz="1800" dirty="0" smtClean="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afișate </a:t>
            </a:r>
            <a:r>
              <a:rPr lang="ro" sz="1800" dirty="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daca documentele în care lucrăm nu sunt RGB.</a:t>
            </a:r>
            <a:endParaRPr sz="1800" dirty="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Soluție</a:t>
            </a:r>
            <a:endParaRPr/>
          </a:p>
        </p:txBody>
      </p:sp>
      <p:sp>
        <p:nvSpPr>
          <p:cNvPr id="252" name="Google Shape;252;p34"/>
          <p:cNvSpPr txBox="1"/>
          <p:nvPr/>
        </p:nvSpPr>
        <p:spPr>
          <a:xfrm>
            <a:off x="596100" y="1364850"/>
            <a:ext cx="7820400" cy="29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o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Deschideți un document RGB în Photoshop. Instrumentele vor funcționa corect pe toate documentele pentru restul sesiunii. </a:t>
            </a:r>
            <a:endParaRPr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o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Repetați această soluție când lansați din nou Photoshop.</a:t>
            </a:r>
            <a:endParaRPr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Problema 5</a:t>
            </a:r>
            <a:endParaRPr/>
          </a:p>
        </p:txBody>
      </p:sp>
      <p:sp>
        <p:nvSpPr>
          <p:cNvPr id="258" name="Google Shape;258;p35"/>
          <p:cNvSpPr txBox="1"/>
          <p:nvPr/>
        </p:nvSpPr>
        <p:spPr>
          <a:xfrm>
            <a:off x="5755350" y="1205375"/>
            <a:ext cx="23052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Export</a:t>
            </a:r>
            <a:endParaRPr sz="36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596100" y="2005175"/>
            <a:ext cx="4092900" cy="23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o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Când exportați (File&gt; Export&gt; Export As) în formatul SVG, stratul de fundal nu apare în imaginea exportată.</a:t>
            </a:r>
            <a:endParaRPr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6147375" y="3604625"/>
            <a:ext cx="2127900" cy="535200"/>
          </a:xfrm>
          <a:prstGeom prst="rect">
            <a:avLst/>
          </a:prstGeom>
          <a:solidFill>
            <a:srgbClr val="C7F8E0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latin typeface="Comfortaa"/>
                <a:ea typeface="Comfortaa"/>
                <a:cs typeface="Comfortaa"/>
                <a:sym typeface="Comfortaa"/>
              </a:rPr>
              <a:t>SVG format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Soluție</a:t>
            </a:r>
            <a:endParaRPr/>
          </a:p>
        </p:txBody>
      </p:sp>
      <p:sp>
        <p:nvSpPr>
          <p:cNvPr id="266" name="Google Shape;266;p36"/>
          <p:cNvSpPr txBox="1"/>
          <p:nvPr/>
        </p:nvSpPr>
        <p:spPr>
          <a:xfrm>
            <a:off x="596100" y="1364850"/>
            <a:ext cx="7820400" cy="29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o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Deblocați sau duplicați stratul de fundal și apoi exportați în formatul SVG.</a:t>
            </a:r>
            <a:endParaRPr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Problema 6</a:t>
            </a:r>
            <a:endParaRPr/>
          </a:p>
        </p:txBody>
      </p:sp>
      <p:sp>
        <p:nvSpPr>
          <p:cNvPr id="272" name="Google Shape;272;p37"/>
          <p:cNvSpPr txBox="1"/>
          <p:nvPr/>
        </p:nvSpPr>
        <p:spPr>
          <a:xfrm>
            <a:off x="5755350" y="1205375"/>
            <a:ext cx="23052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App crashes</a:t>
            </a:r>
            <a:endParaRPr sz="36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3" name="Google Shape;273;p37"/>
          <p:cNvSpPr txBox="1"/>
          <p:nvPr/>
        </p:nvSpPr>
        <p:spPr>
          <a:xfrm>
            <a:off x="596100" y="1349175"/>
            <a:ext cx="4092900" cy="29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o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După ce aplicația s-a actualizat la versiunea Photoshop CC 2019 (version 20.0), ea se blochează atunci când deschizi un fișier din pagina de start „Home” și se încearcă efectuarea următoarei comenzi: </a:t>
            </a:r>
            <a:endParaRPr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o" sz="1800" b="1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Filter &gt; Render &gt; Lighting FX</a:t>
            </a:r>
            <a:r>
              <a:rPr lang="ro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6147375" y="3604625"/>
            <a:ext cx="1583700" cy="535200"/>
          </a:xfrm>
          <a:prstGeom prst="rect">
            <a:avLst/>
          </a:prstGeom>
          <a:solidFill>
            <a:srgbClr val="C7F8E0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latin typeface="Comfortaa"/>
                <a:ea typeface="Comfortaa"/>
                <a:cs typeface="Comfortaa"/>
                <a:sym typeface="Comfortaa"/>
              </a:rPr>
              <a:t>3D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Soluție</a:t>
            </a:r>
            <a:endParaRPr/>
          </a:p>
        </p:txBody>
      </p:sp>
      <p:sp>
        <p:nvSpPr>
          <p:cNvPr id="280" name="Google Shape;280;p38"/>
          <p:cNvSpPr txBox="1"/>
          <p:nvPr/>
        </p:nvSpPr>
        <p:spPr>
          <a:xfrm>
            <a:off x="596100" y="1364850"/>
            <a:ext cx="7820400" cy="29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o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Această problemă a fost rezolvată în Noiembrie 2018, versiunea 20.0.1 a Photoshop-ului CC.</a:t>
            </a:r>
            <a:endParaRPr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o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De asemenea, o altă soluție este să ștergem fișierul </a:t>
            </a:r>
            <a:r>
              <a:rPr lang="ro" sz="1800" b="1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Prefs.psp</a:t>
            </a:r>
            <a:r>
              <a:rPr lang="ro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 aflat la directoriu: </a:t>
            </a:r>
            <a:endParaRPr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o" sz="1800" u="sng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\Users\[user name]\AppData\Roaming\Adobe\Adobe Photoshop CC 2019\Adobe Photoshop CC 2019 Settings</a:t>
            </a:r>
            <a:endParaRPr sz="1800" u="sng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Concluzie</a:t>
            </a:r>
            <a:endParaRPr/>
          </a:p>
        </p:txBody>
      </p:sp>
      <p:sp>
        <p:nvSpPr>
          <p:cNvPr id="286" name="Google Shape;286;p39"/>
          <p:cNvSpPr txBox="1"/>
          <p:nvPr/>
        </p:nvSpPr>
        <p:spPr>
          <a:xfrm>
            <a:off x="727650" y="1581725"/>
            <a:ext cx="7803300" cy="2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❖"/>
            </a:pPr>
            <a:r>
              <a:rPr lang="ro" sz="1800">
                <a:latin typeface="Comfortaa"/>
                <a:ea typeface="Comfortaa"/>
                <a:cs typeface="Comfortaa"/>
                <a:sym typeface="Comfortaa"/>
              </a:rPr>
              <a:t>Pentru un simplu utilizator această aplicație poate părea complicată la prima vedere, dar datorită flexibilității și gif-urilor explicative pentru majoritatea instrumenturilor ea devine mai „prietenoasă” cu user-ul. 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❖"/>
            </a:pPr>
            <a:r>
              <a:rPr lang="ro" sz="1800">
                <a:latin typeface="Comfortaa"/>
                <a:ea typeface="Comfortaa"/>
                <a:cs typeface="Comfortaa"/>
                <a:sym typeface="Comfortaa"/>
              </a:rPr>
              <a:t>Problemele cu care se confruntă user-ul pot fi ușor evitate, iar unele dintre ele sperăm că vor fi îmbunătățite în versiunile viitoare.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Bibliografie</a:t>
            </a:r>
            <a:endParaRPr/>
          </a:p>
        </p:txBody>
      </p:sp>
      <p:sp>
        <p:nvSpPr>
          <p:cNvPr id="292" name="Google Shape;292;p40"/>
          <p:cNvSpPr txBox="1"/>
          <p:nvPr/>
        </p:nvSpPr>
        <p:spPr>
          <a:xfrm>
            <a:off x="847075" y="1487650"/>
            <a:ext cx="67272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AutoNum type="arabicPeriod"/>
            </a:pPr>
            <a:r>
              <a:rPr lang="ro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https://helpx.adobe.com/ro/photoshop/using/whats-new.html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AutoNum type="arabicPeriod"/>
            </a:pPr>
            <a:r>
              <a:rPr lang="ro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https://helpx.adobe.com/photoshop/kb/known-issues.html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5463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Prezentarea generală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1479575"/>
            <a:ext cx="7688700" cy="3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o" sz="1800">
                <a:latin typeface="Comfortaa"/>
                <a:ea typeface="Comfortaa"/>
                <a:cs typeface="Comfortaa"/>
                <a:sym typeface="Comfortaa"/>
              </a:rPr>
              <a:t>Adobe Photoshop este un software folosit pentru editarea imaginilor digitale pe calculator, program produs și distribuit de compania americană Adobe Systems și care se se adresează în special profesioniștilor domeniului.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Prezentarea generală. Home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138" y="1253700"/>
            <a:ext cx="7435714" cy="37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Prezentarea generală. Work window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025" y="1271050"/>
            <a:ext cx="6711943" cy="377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Puncte Tari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 r="63887" b="41048"/>
          <a:stretch/>
        </p:blipFill>
        <p:spPr>
          <a:xfrm>
            <a:off x="727650" y="1412450"/>
            <a:ext cx="3844351" cy="352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/>
          <p:nvPr/>
        </p:nvSpPr>
        <p:spPr>
          <a:xfrm>
            <a:off x="3241700" y="1632350"/>
            <a:ext cx="1330200" cy="330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727650" y="1645750"/>
            <a:ext cx="840000" cy="330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1312900" y="1940425"/>
            <a:ext cx="2250300" cy="1178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4983000" y="1310850"/>
            <a:ext cx="3161100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Flexible interaction</a:t>
            </a:r>
            <a:endParaRPr sz="36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5719700" y="3373650"/>
            <a:ext cx="1888500" cy="884100"/>
          </a:xfrm>
          <a:prstGeom prst="rect">
            <a:avLst/>
          </a:prstGeom>
          <a:solidFill>
            <a:srgbClr val="C7F8E0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latin typeface="Comfortaa"/>
                <a:ea typeface="Comfortaa"/>
                <a:cs typeface="Comfortaa"/>
                <a:sym typeface="Comfortaa"/>
              </a:rPr>
              <a:t>Mouse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latin typeface="Comfortaa"/>
                <a:ea typeface="Comfortaa"/>
                <a:cs typeface="Comfortaa"/>
                <a:sym typeface="Comfortaa"/>
              </a:rPr>
              <a:t>Keyboard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Puncte Tari</a:t>
            </a:r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4983000" y="1310850"/>
            <a:ext cx="3161100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Flexible interaction</a:t>
            </a:r>
            <a:endParaRPr sz="36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5206500" y="3079050"/>
            <a:ext cx="3161100" cy="1341300"/>
          </a:xfrm>
          <a:prstGeom prst="rect">
            <a:avLst/>
          </a:prstGeom>
          <a:solidFill>
            <a:srgbClr val="C7F8E0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latin typeface="Comfortaa"/>
                <a:ea typeface="Comfortaa"/>
                <a:cs typeface="Comfortaa"/>
                <a:sym typeface="Comfortaa"/>
              </a:rPr>
              <a:t>Pentru a modifica zoom-ul avem cel puțin 3 posibilități.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r="93866" b="35371"/>
          <a:stretch/>
        </p:blipFill>
        <p:spPr>
          <a:xfrm>
            <a:off x="727650" y="1310850"/>
            <a:ext cx="542801" cy="321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l="63113" t="12029" r="8107" b="35622"/>
          <a:stretch/>
        </p:blipFill>
        <p:spPr>
          <a:xfrm>
            <a:off x="2305425" y="1310850"/>
            <a:ext cx="2383574" cy="24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 l="3873" t="90811" r="75547" b="4086"/>
          <a:stretch/>
        </p:blipFill>
        <p:spPr>
          <a:xfrm>
            <a:off x="1370575" y="4377425"/>
            <a:ext cx="3318424" cy="462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/>
          <p:nvPr/>
        </p:nvSpPr>
        <p:spPr>
          <a:xfrm>
            <a:off x="658875" y="3473475"/>
            <a:ext cx="407700" cy="3765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2023200" y="3504825"/>
            <a:ext cx="2548800" cy="313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1537050" y="4420450"/>
            <a:ext cx="690000" cy="3765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Puncte Tari</a:t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r="94502" b="41048"/>
          <a:stretch/>
        </p:blipFill>
        <p:spPr>
          <a:xfrm>
            <a:off x="727650" y="1412450"/>
            <a:ext cx="585249" cy="352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4983000" y="1310850"/>
            <a:ext cx="3161100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Flexible interaction</a:t>
            </a:r>
            <a:endParaRPr sz="36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5719700" y="3373650"/>
            <a:ext cx="1888500" cy="884100"/>
          </a:xfrm>
          <a:prstGeom prst="rect">
            <a:avLst/>
          </a:prstGeom>
          <a:solidFill>
            <a:srgbClr val="C7F8E0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 dirty="0">
                <a:latin typeface="Comfortaa"/>
                <a:ea typeface="Comfortaa"/>
                <a:cs typeface="Comfortaa"/>
                <a:sym typeface="Comfortaa"/>
              </a:rPr>
              <a:t>Intuitive </a:t>
            </a:r>
            <a:r>
              <a:rPr lang="ro" sz="2400" dirty="0" smtClean="0">
                <a:latin typeface="Comfortaa"/>
                <a:ea typeface="Comfortaa"/>
                <a:cs typeface="Comfortaa"/>
                <a:sym typeface="Comfortaa"/>
              </a:rPr>
              <a:t>icons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4">
            <a:alphaModFix/>
          </a:blip>
          <a:srcRect l="87242" b="54806"/>
          <a:stretch/>
        </p:blipFill>
        <p:spPr>
          <a:xfrm>
            <a:off x="3500924" y="1412449"/>
            <a:ext cx="1347398" cy="268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5">
            <a:alphaModFix/>
          </a:blip>
          <a:srcRect l="29831" t="3099" r="51189" b="91199"/>
          <a:stretch/>
        </p:blipFill>
        <p:spPr>
          <a:xfrm>
            <a:off x="1477749" y="1605550"/>
            <a:ext cx="1888498" cy="318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27650" y="529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Puncte Tari</a:t>
            </a: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4983000" y="1310850"/>
            <a:ext cx="3161100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Design</a:t>
            </a:r>
            <a:endParaRPr sz="36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5719700" y="3373650"/>
            <a:ext cx="1888500" cy="884100"/>
          </a:xfrm>
          <a:prstGeom prst="rect">
            <a:avLst/>
          </a:prstGeom>
          <a:solidFill>
            <a:srgbClr val="C7F8E0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latin typeface="Comfortaa"/>
                <a:ea typeface="Comfortaa"/>
                <a:cs typeface="Comfortaa"/>
                <a:sym typeface="Comfortaa"/>
              </a:rPr>
              <a:t>Collapsed content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r="81206" b="39921"/>
          <a:stretch/>
        </p:blipFill>
        <p:spPr>
          <a:xfrm>
            <a:off x="996250" y="1310850"/>
            <a:ext cx="1977551" cy="35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591</Words>
  <Application>Microsoft Office PowerPoint</Application>
  <PresentationFormat>On-screen Show (16:9)</PresentationFormat>
  <Paragraphs>91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Comfortaa</vt:lpstr>
      <vt:lpstr>Raleway</vt:lpstr>
      <vt:lpstr>Arial</vt:lpstr>
      <vt:lpstr>Lato</vt:lpstr>
      <vt:lpstr>Streamline</vt:lpstr>
      <vt:lpstr>Interfața Photoshop CC 2019</vt:lpstr>
      <vt:lpstr>Cuprins</vt:lpstr>
      <vt:lpstr>Prezentarea generală</vt:lpstr>
      <vt:lpstr>Prezentarea generală. Home</vt:lpstr>
      <vt:lpstr>Prezentarea generală. Work window</vt:lpstr>
      <vt:lpstr>Puncte Tari</vt:lpstr>
      <vt:lpstr>Puncte Tari</vt:lpstr>
      <vt:lpstr>Puncte Tari</vt:lpstr>
      <vt:lpstr>Puncte Tari</vt:lpstr>
      <vt:lpstr>Puncte Tari</vt:lpstr>
      <vt:lpstr>Puncte Tari</vt:lpstr>
      <vt:lpstr>Puncte Tari</vt:lpstr>
      <vt:lpstr>Puncte Tari</vt:lpstr>
      <vt:lpstr>Problema 1</vt:lpstr>
      <vt:lpstr>Soluție</vt:lpstr>
      <vt:lpstr>Soluție</vt:lpstr>
      <vt:lpstr>Problema 2</vt:lpstr>
      <vt:lpstr>Soluție</vt:lpstr>
      <vt:lpstr>Problema 3</vt:lpstr>
      <vt:lpstr>Soluție</vt:lpstr>
      <vt:lpstr>Problema 4</vt:lpstr>
      <vt:lpstr>Soluție</vt:lpstr>
      <vt:lpstr>Problema 5</vt:lpstr>
      <vt:lpstr>Soluție</vt:lpstr>
      <vt:lpstr>Problema 6</vt:lpstr>
      <vt:lpstr>Soluție</vt:lpstr>
      <vt:lpstr>Concluzie</vt:lpstr>
      <vt:lpstr>Bibliografie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Interfața Photoshop CC 2019</dc:title>
  <cp:lastModifiedBy>David Burla</cp:lastModifiedBy>
  <cp:revision>5</cp:revision>
  <dcterms:modified xsi:type="dcterms:W3CDTF">2019-04-01T07:48:40Z</dcterms:modified>
</cp:coreProperties>
</file>